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sldIdLst>
    <p:sldId id="257" r:id="rId2"/>
    <p:sldId id="264" r:id="rId3"/>
    <p:sldId id="265" r:id="rId4"/>
    <p:sldId id="269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70" r:id="rId13"/>
    <p:sldId id="268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81" r:id="rId33"/>
    <p:sldId id="304" r:id="rId34"/>
    <p:sldId id="305" r:id="rId35"/>
    <p:sldId id="306" r:id="rId36"/>
    <p:sldId id="307" r:id="rId37"/>
    <p:sldId id="321" r:id="rId38"/>
    <p:sldId id="308" r:id="rId39"/>
    <p:sldId id="309" r:id="rId40"/>
    <p:sldId id="310" r:id="rId41"/>
    <p:sldId id="311" r:id="rId42"/>
    <p:sldId id="314" r:id="rId43"/>
    <p:sldId id="315" r:id="rId44"/>
    <p:sldId id="316" r:id="rId45"/>
    <p:sldId id="313" r:id="rId46"/>
    <p:sldId id="312" r:id="rId47"/>
    <p:sldId id="317" r:id="rId48"/>
    <p:sldId id="318" r:id="rId49"/>
    <p:sldId id="319" r:id="rId50"/>
    <p:sldId id="284" r:id="rId51"/>
    <p:sldId id="294" r:id="rId52"/>
    <p:sldId id="293" r:id="rId53"/>
    <p:sldId id="295" r:id="rId54"/>
    <p:sldId id="300" r:id="rId55"/>
    <p:sldId id="297" r:id="rId56"/>
    <p:sldId id="299" r:id="rId57"/>
    <p:sldId id="298" r:id="rId58"/>
    <p:sldId id="296" r:id="rId59"/>
    <p:sldId id="301" r:id="rId60"/>
    <p:sldId id="302" r:id="rId61"/>
    <p:sldId id="303" r:id="rId62"/>
    <p:sldId id="329" r:id="rId63"/>
    <p:sldId id="324" r:id="rId64"/>
    <p:sldId id="325" r:id="rId65"/>
    <p:sldId id="323" r:id="rId66"/>
    <p:sldId id="327" r:id="rId67"/>
    <p:sldId id="328" r:id="rId6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9" autoAdjust="0"/>
    <p:restoredTop sz="94660"/>
  </p:normalViewPr>
  <p:slideViewPr>
    <p:cSldViewPr>
      <p:cViewPr varScale="1">
        <p:scale>
          <a:sx n="78" d="100"/>
          <a:sy n="78" d="100"/>
        </p:scale>
        <p:origin x="151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cat>
            <c:strRef>
              <c:f>Tabelle1!$A$2:$A$4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don´t care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9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5-436B-819E-0429A0109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2"/>
          <c:cat>
            <c:strRef>
              <c:f>Tabelle1!$A$2:$A$4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don´t care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A-4D84-AAEB-816D6A0D5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cat>
            <c:strRef>
              <c:f>Tabelle1!$A$2:$A$4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don´t know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1-475A-B8E7-97FE4E173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2"/>
          <c:cat>
            <c:strRef>
              <c:f>Tabelle1!$A$2:$A$4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don´t know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B-4E1B-9009-45D4A73A9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cat>
            <c:strRef>
              <c:f>Tabelle1!$A$2:$A$4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don´t care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C-45F7-91BE-C6B817757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2"/>
          <c:cat>
            <c:strRef>
              <c:f>Tabelle1!$A$2:$A$4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don´t care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4-4560-ABC1-B65EA9F48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93A06-9214-4A3F-A80C-91FE11C64656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A488D-3E97-4D72-97E2-A89DB81C63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488D-3E97-4D72-97E2-A89DB81C6303}" type="slidenum">
              <a:rPr lang="de-DE" smtClean="0"/>
              <a:pPr/>
              <a:t>46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6C2D-6EED-4FD6-98D9-B096AA7C9129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A6D171-766E-476D-84BC-A3362B2A9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6C2D-6EED-4FD6-98D9-B096AA7C9129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171-766E-476D-84BC-A3362B2A9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6C2D-6EED-4FD6-98D9-B096AA7C9129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171-766E-476D-84BC-A3362B2A9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6C2D-6EED-4FD6-98D9-B096AA7C9129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A6D171-766E-476D-84BC-A3362B2A9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6C2D-6EED-4FD6-98D9-B096AA7C9129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171-766E-476D-84BC-A3362B2A97A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6C2D-6EED-4FD6-98D9-B096AA7C9129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171-766E-476D-84BC-A3362B2A9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6C2D-6EED-4FD6-98D9-B096AA7C9129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A6D171-766E-476D-84BC-A3362B2A97A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6C2D-6EED-4FD6-98D9-B096AA7C9129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171-766E-476D-84BC-A3362B2A9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6C2D-6EED-4FD6-98D9-B096AA7C9129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171-766E-476D-84BC-A3362B2A9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6C2D-6EED-4FD6-98D9-B096AA7C9129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171-766E-476D-84BC-A3362B2A9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6C2D-6EED-4FD6-98D9-B096AA7C9129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171-766E-476D-84BC-A3362B2A97A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7F6C2D-6EED-4FD6-98D9-B096AA7C9129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A6D171-766E-476D-84BC-A3362B2A97A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snEvUumnY4" TargetMode="External"/><Relationship Id="rId2" Type="http://schemas.openxmlformats.org/officeDocument/2006/relationships/hyperlink" Target="https://youtu.be/GeotjBr6DK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2rg9nNFXms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achildisaworld.wordpress.com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eryem\Pictures\2018-03\IMG_2861.MOV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>
                <a:latin typeface="Algerian" pitchFamily="82" charset="0"/>
              </a:rPr>
              <a:t>A </a:t>
            </a:r>
            <a:r>
              <a:rPr lang="de-DE" b="1" u="sng" dirty="0" err="1">
                <a:latin typeface="Algerian" pitchFamily="82" charset="0"/>
              </a:rPr>
              <a:t>child</a:t>
            </a:r>
            <a:r>
              <a:rPr lang="de-DE" b="1" u="sng" dirty="0">
                <a:latin typeface="Algerian" pitchFamily="82" charset="0"/>
              </a:rPr>
              <a:t> </a:t>
            </a:r>
            <a:r>
              <a:rPr lang="de-DE" b="1" u="sng" dirty="0" err="1">
                <a:latin typeface="Algerian" pitchFamily="82" charset="0"/>
              </a:rPr>
              <a:t>is</a:t>
            </a:r>
            <a:r>
              <a:rPr lang="de-DE" b="1" u="sng" dirty="0">
                <a:latin typeface="Algerian" pitchFamily="82" charset="0"/>
              </a:rPr>
              <a:t> a </a:t>
            </a:r>
            <a:r>
              <a:rPr lang="de-DE" b="1" u="sng" dirty="0" err="1">
                <a:latin typeface="Algerian" pitchFamily="82" charset="0"/>
              </a:rPr>
              <a:t>world</a:t>
            </a:r>
            <a:br>
              <a:rPr lang="de-DE" dirty="0"/>
            </a:b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711077" cy="121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Logo – Eda Sezgin (7a)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4892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Algerian" pitchFamily="82" charset="0"/>
              </a:rPr>
              <a:t>Questionnaires</a:t>
            </a:r>
            <a:endParaRPr lang="de-DE" b="1" dirty="0">
              <a:latin typeface="Algerian" pitchFamily="82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12777"/>
            <a:ext cx="34493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059832" cy="22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555608" cy="279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Christmas-</a:t>
            </a:r>
            <a:r>
              <a:rPr lang="de-DE" b="1" dirty="0" err="1">
                <a:latin typeface="Algerian" pitchFamily="82" charset="0"/>
              </a:rPr>
              <a:t>cards</a:t>
            </a:r>
            <a:endParaRPr lang="de-DE" b="1" dirty="0">
              <a:latin typeface="Algerian" pitchFamily="82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Algerian" pitchFamily="82" charset="0"/>
              </a:rPr>
              <a:t>Cinema </a:t>
            </a:r>
            <a:r>
              <a:rPr lang="de-DE" b="1" dirty="0" err="1">
                <a:latin typeface="Algerian" pitchFamily="82" charset="0"/>
              </a:rPr>
              <a:t>at</a:t>
            </a:r>
            <a:r>
              <a:rPr lang="de-DE" b="1" dirty="0">
                <a:latin typeface="Algerian" pitchFamily="82" charset="0"/>
              </a:rPr>
              <a:t> Leonardo da Vinci Gesamtschule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808312" cy="431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343718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Algerian" pitchFamily="82" charset="0"/>
              </a:rPr>
              <a:t>Cinema </a:t>
            </a:r>
            <a:br>
              <a:rPr lang="de-DE" b="1" dirty="0">
                <a:latin typeface="Algerian" pitchFamily="82" charset="0"/>
              </a:rPr>
            </a:br>
            <a:r>
              <a:rPr lang="de-DE" b="1" dirty="0">
                <a:latin typeface="Algerian" pitchFamily="82" charset="0"/>
              </a:rPr>
              <a:t>in Hückelhoven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238600" cy="317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8005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Algerian" pitchFamily="82" charset="0"/>
              </a:rPr>
              <a:t>Cinema </a:t>
            </a:r>
            <a:br>
              <a:rPr lang="de-DE" b="1" dirty="0">
                <a:latin typeface="Algerian" pitchFamily="82" charset="0"/>
              </a:rPr>
            </a:br>
            <a:r>
              <a:rPr lang="de-DE" b="1" dirty="0">
                <a:latin typeface="Algerian" pitchFamily="82" charset="0"/>
              </a:rPr>
              <a:t>in Hückelhoven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105540" cy="38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323861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Algerian" pitchFamily="82" charset="0"/>
              </a:rPr>
              <a:t>Cinema </a:t>
            </a:r>
            <a:br>
              <a:rPr lang="de-DE" b="1" dirty="0">
                <a:latin typeface="Algerian" pitchFamily="82" charset="0"/>
              </a:rPr>
            </a:br>
            <a:r>
              <a:rPr lang="de-DE" b="1" dirty="0">
                <a:latin typeface="Algerian" pitchFamily="82" charset="0"/>
              </a:rPr>
              <a:t>in Hückelhoven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86231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10623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25144"/>
            <a:ext cx="2486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Algerian" pitchFamily="82" charset="0"/>
              </a:rPr>
              <a:t>Cinema </a:t>
            </a:r>
            <a:br>
              <a:rPr lang="de-DE" b="1" dirty="0">
                <a:latin typeface="Algerian" pitchFamily="82" charset="0"/>
              </a:rPr>
            </a:br>
            <a:r>
              <a:rPr lang="de-DE" b="1" dirty="0">
                <a:latin typeface="Algerian" pitchFamily="82" charset="0"/>
              </a:rPr>
              <a:t>in Hückelhoven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602384" cy="346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297033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492896"/>
            <a:ext cx="221424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Algerian" pitchFamily="82" charset="0"/>
              </a:rPr>
              <a:t>Chess</a:t>
            </a:r>
            <a:r>
              <a:rPr lang="de-DE" b="1" dirty="0">
                <a:latin typeface="Algerian" pitchFamily="82" charset="0"/>
              </a:rPr>
              <a:t> - </a:t>
            </a:r>
            <a:r>
              <a:rPr lang="de-DE" b="1" dirty="0" err="1">
                <a:latin typeface="Algerian" pitchFamily="82" charset="0"/>
              </a:rPr>
              <a:t>Tournament</a:t>
            </a:r>
            <a:endParaRPr lang="de-DE" b="1" dirty="0">
              <a:latin typeface="Algerian" pitchFamily="82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5292080" cy="396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Algerian" pitchFamily="82" charset="0"/>
              </a:rPr>
              <a:t>Chess</a:t>
            </a:r>
            <a:r>
              <a:rPr lang="de-DE" b="1" dirty="0">
                <a:latin typeface="Algerian" pitchFamily="82" charset="0"/>
              </a:rPr>
              <a:t> – </a:t>
            </a:r>
            <a:r>
              <a:rPr lang="de-DE" b="1" dirty="0" err="1">
                <a:latin typeface="Algerian" pitchFamily="82" charset="0"/>
              </a:rPr>
              <a:t>Tournament</a:t>
            </a:r>
            <a:r>
              <a:rPr lang="de-DE" b="1" dirty="0">
                <a:latin typeface="Algerian" pitchFamily="82" charset="0"/>
              </a:rPr>
              <a:t> 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398506" cy="25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>
                <a:latin typeface="Algerian" pitchFamily="82" charset="0"/>
              </a:rPr>
              <a:t>Erasmus Group </a:t>
            </a:r>
            <a:r>
              <a:rPr lang="de-DE" sz="3600" b="1" dirty="0" err="1">
                <a:latin typeface="Algerian" pitchFamily="82" charset="0"/>
              </a:rPr>
              <a:t>at</a:t>
            </a:r>
            <a:r>
              <a:rPr lang="de-DE" sz="3600" b="1" dirty="0">
                <a:latin typeface="Algerian" pitchFamily="82" charset="0"/>
              </a:rPr>
              <a:t> </a:t>
            </a:r>
            <a:br>
              <a:rPr lang="de-DE" sz="3600" b="1" dirty="0">
                <a:latin typeface="Algerian" pitchFamily="82" charset="0"/>
              </a:rPr>
            </a:br>
            <a:r>
              <a:rPr lang="de-DE" sz="3600" b="1" dirty="0">
                <a:latin typeface="Algerian" pitchFamily="82" charset="0"/>
              </a:rPr>
              <a:t>Leonardo da Vinci Gesamtschule 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Algerian" pitchFamily="82" charset="0"/>
              </a:rPr>
              <a:t>Chess</a:t>
            </a:r>
            <a:r>
              <a:rPr lang="de-DE" b="1" dirty="0">
                <a:latin typeface="Algerian" pitchFamily="82" charset="0"/>
              </a:rPr>
              <a:t> – </a:t>
            </a:r>
            <a:r>
              <a:rPr lang="de-DE" b="1" dirty="0" err="1">
                <a:latin typeface="Algerian" pitchFamily="82" charset="0"/>
              </a:rPr>
              <a:t>Tournament</a:t>
            </a:r>
            <a:r>
              <a:rPr lang="de-DE" b="1" dirty="0">
                <a:latin typeface="Algerian" pitchFamily="82" charset="0"/>
              </a:rPr>
              <a:t> 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44825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61189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Tennis – </a:t>
            </a:r>
            <a:r>
              <a:rPr lang="de-DE" b="1" dirty="0" err="1">
                <a:latin typeface="Algerian" pitchFamily="82" charset="0"/>
              </a:rPr>
              <a:t>Tournament</a:t>
            </a:r>
            <a:r>
              <a:rPr lang="de-DE" b="1" dirty="0">
                <a:latin typeface="Algerian" pitchFamily="82" charset="0"/>
              </a:rPr>
              <a:t> 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305340" cy="247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18795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09120"/>
            <a:ext cx="2486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Tennis – </a:t>
            </a:r>
            <a:r>
              <a:rPr lang="de-DE" b="1" dirty="0" err="1">
                <a:latin typeface="Algerian" pitchFamily="82" charset="0"/>
              </a:rPr>
              <a:t>Tournament</a:t>
            </a:r>
            <a:r>
              <a:rPr lang="de-DE" b="1" dirty="0">
                <a:latin typeface="Algerian" pitchFamily="82" charset="0"/>
              </a:rPr>
              <a:t> </a:t>
            </a:r>
            <a:endParaRPr lang="de-DE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025420" cy="301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Tennis – </a:t>
            </a:r>
            <a:r>
              <a:rPr lang="de-DE" b="1" dirty="0" err="1">
                <a:latin typeface="Algerian" pitchFamily="82" charset="0"/>
              </a:rPr>
              <a:t>Tournament</a:t>
            </a:r>
            <a:r>
              <a:rPr lang="de-DE" b="1" dirty="0">
                <a:latin typeface="Algerian" pitchFamily="82" charset="0"/>
              </a:rPr>
              <a:t> </a:t>
            </a:r>
            <a:endParaRPr lang="de-DE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024336" cy="225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2808312" cy="209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33056"/>
            <a:ext cx="3303593" cy="246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3672408" cy="26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8988" y="2500313"/>
            <a:ext cx="2486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Poems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1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55239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Poems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801284" cy="210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47598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3923928" cy="294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Poems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233332" cy="24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803915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Poems</a:t>
            </a:r>
            <a:endParaRPr lang="de-DE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449356" cy="258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09194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3803915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Algerian" pitchFamily="82" charset="0"/>
              </a:rPr>
              <a:t>Growing</a:t>
            </a:r>
            <a:r>
              <a:rPr lang="de-DE" b="1" dirty="0">
                <a:latin typeface="Algerian" pitchFamily="82" charset="0"/>
              </a:rPr>
              <a:t> </a:t>
            </a:r>
            <a:r>
              <a:rPr lang="de-DE" b="1" dirty="0" err="1">
                <a:latin typeface="Algerian" pitchFamily="82" charset="0"/>
              </a:rPr>
              <a:t>Flowers</a:t>
            </a:r>
            <a:endParaRPr lang="de-DE" b="1" dirty="0">
              <a:latin typeface="Algerian" pitchFamily="8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345308" cy="312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243027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1872208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Algerian" pitchFamily="82" charset="0"/>
              </a:rPr>
              <a:t>Growing</a:t>
            </a:r>
            <a:r>
              <a:rPr lang="de-DE" b="1" dirty="0">
                <a:latin typeface="Algerian" pitchFamily="82" charset="0"/>
              </a:rPr>
              <a:t> </a:t>
            </a:r>
            <a:r>
              <a:rPr lang="de-DE" b="1" dirty="0" err="1">
                <a:latin typeface="Algerian" pitchFamily="82" charset="0"/>
              </a:rPr>
              <a:t>Flowers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665380" cy="274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43027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243027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>
                <a:latin typeface="Algerian" pitchFamily="82" charset="0"/>
              </a:rPr>
              <a:t>Erasmus Group </a:t>
            </a:r>
            <a:r>
              <a:rPr lang="de-DE" sz="3600" b="1" dirty="0" err="1">
                <a:latin typeface="Algerian" pitchFamily="82" charset="0"/>
              </a:rPr>
              <a:t>at</a:t>
            </a:r>
            <a:r>
              <a:rPr lang="de-DE" sz="3600" b="1" dirty="0">
                <a:latin typeface="Algerian" pitchFamily="82" charset="0"/>
              </a:rPr>
              <a:t> </a:t>
            </a:r>
            <a:br>
              <a:rPr lang="de-DE" sz="3600" b="1" dirty="0">
                <a:latin typeface="Algerian" pitchFamily="82" charset="0"/>
              </a:rPr>
            </a:br>
            <a:r>
              <a:rPr lang="de-DE" sz="3600" b="1" dirty="0">
                <a:latin typeface="Algerian" pitchFamily="82" charset="0"/>
              </a:rPr>
              <a:t>Leonardo da Vinci Gesamtschule </a:t>
            </a:r>
            <a:endParaRPr lang="de-DE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Algerian" pitchFamily="82" charset="0"/>
              </a:rPr>
              <a:t>Growing</a:t>
            </a:r>
            <a:r>
              <a:rPr lang="de-DE" b="1" dirty="0">
                <a:latin typeface="Algerian" pitchFamily="82" charset="0"/>
              </a:rPr>
              <a:t> </a:t>
            </a:r>
            <a:r>
              <a:rPr lang="de-DE" b="1" dirty="0" err="1">
                <a:latin typeface="Algerian" pitchFamily="82" charset="0"/>
              </a:rPr>
              <a:t>Flowers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1553220" cy="20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210623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0522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303582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267744" cy="302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Algerian" pitchFamily="82" charset="0"/>
              </a:rPr>
              <a:t>Growing</a:t>
            </a:r>
            <a:r>
              <a:rPr lang="de-DE" b="1" dirty="0">
                <a:latin typeface="Algerian" pitchFamily="82" charset="0"/>
              </a:rPr>
              <a:t> </a:t>
            </a:r>
            <a:r>
              <a:rPr lang="de-DE" b="1" dirty="0" err="1">
                <a:latin typeface="Algerian" pitchFamily="82" charset="0"/>
              </a:rPr>
              <a:t>Flowers</a:t>
            </a:r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006842"/>
            <a:ext cx="2585260" cy="193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36484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26774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03582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2339752" cy="175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720" y="1988840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>
                <a:latin typeface="Algerian" pitchFamily="82" charset="0"/>
              </a:rPr>
              <a:t>Other </a:t>
            </a:r>
            <a:r>
              <a:rPr lang="de-DE" sz="3600" b="1" dirty="0" err="1">
                <a:latin typeface="Algerian" pitchFamily="82" charset="0"/>
              </a:rPr>
              <a:t>activities</a:t>
            </a:r>
            <a:r>
              <a:rPr lang="de-DE" sz="3600" b="1" dirty="0">
                <a:latin typeface="Algerian" pitchFamily="82" charset="0"/>
              </a:rPr>
              <a:t> </a:t>
            </a:r>
            <a:br>
              <a:rPr lang="de-DE" sz="3600" b="1" dirty="0">
                <a:latin typeface="Algerian" pitchFamily="82" charset="0"/>
              </a:rPr>
            </a:br>
            <a:r>
              <a:rPr lang="de-DE" sz="3600" b="1" dirty="0" err="1">
                <a:latin typeface="Algerian" pitchFamily="82" charset="0"/>
              </a:rPr>
              <a:t>playground</a:t>
            </a:r>
            <a:r>
              <a:rPr lang="de-DE" sz="3600" b="1" dirty="0">
                <a:latin typeface="Algerian" pitchFamily="82" charset="0"/>
              </a:rPr>
              <a:t>, </a:t>
            </a:r>
            <a:r>
              <a:rPr lang="de-DE" sz="3600" b="1" dirty="0" err="1">
                <a:latin typeface="Algerian" pitchFamily="82" charset="0"/>
              </a:rPr>
              <a:t>boating</a:t>
            </a:r>
            <a:r>
              <a:rPr lang="de-DE" sz="3600" b="1" dirty="0">
                <a:latin typeface="Algerian" pitchFamily="82" charset="0"/>
              </a:rPr>
              <a:t>, </a:t>
            </a:r>
            <a:r>
              <a:rPr lang="de-DE" sz="3600" b="1" dirty="0" err="1">
                <a:latin typeface="Algerian" pitchFamily="82" charset="0"/>
              </a:rPr>
              <a:t>ice</a:t>
            </a:r>
            <a:r>
              <a:rPr lang="de-DE" sz="3600" b="1" dirty="0">
                <a:latin typeface="Algerian" pitchFamily="82" charset="0"/>
              </a:rPr>
              <a:t>, park…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9"/>
            <a:ext cx="240026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226774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304256" cy="307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5382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786" y="5301208"/>
            <a:ext cx="482973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2017-2018</a:t>
            </a:r>
          </a:p>
        </p:txBody>
      </p:sp>
      <p:pic>
        <p:nvPicPr>
          <p:cNvPr id="1026" name="Picture 2" descr="C:\Users\Meryem\Desktop\Bereich Erasmus+\A Cild is a World\Bilder 2. Jahr\IMG_17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496" y="1640800"/>
            <a:ext cx="4848536" cy="4104456"/>
          </a:xfrm>
          <a:prstGeom prst="rect">
            <a:avLst/>
          </a:prstGeom>
          <a:noFill/>
        </p:spPr>
      </p:pic>
      <p:pic>
        <p:nvPicPr>
          <p:cNvPr id="1027" name="Picture 3" descr="C:\Users\Meryem\Desktop\Bereich Erasmus+\A Cild is a World\Bilder 2. Jahr\IMG_17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91978" y="1880828"/>
            <a:ext cx="4896545" cy="3672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ryem\Desktop\Bereich Erasmus+\A Cild is a World\Bilder 2. Jahr\IMG_17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81980" y="-193748"/>
            <a:ext cx="3600400" cy="4221159"/>
          </a:xfrm>
          <a:prstGeom prst="rect">
            <a:avLst/>
          </a:prstGeom>
          <a:noFill/>
        </p:spPr>
      </p:pic>
      <p:pic>
        <p:nvPicPr>
          <p:cNvPr id="2051" name="Picture 3" descr="C:\Users\Meryem\Desktop\Bereich Erasmus+\A Cild is a World\Bilder 2. Jahr\IMG_16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52120" y="1124744"/>
            <a:ext cx="2367336" cy="1775502"/>
          </a:xfrm>
          <a:prstGeom prst="rect">
            <a:avLst/>
          </a:prstGeom>
          <a:noFill/>
        </p:spPr>
      </p:pic>
      <p:pic>
        <p:nvPicPr>
          <p:cNvPr id="2052" name="Picture 4" descr="C:\Users\Meryem\Desktop\Bereich Erasmus+\A Cild is a World\Bilder 2. Jahr\IMG_16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07540" y="2833620"/>
            <a:ext cx="2149727" cy="1612295"/>
          </a:xfrm>
          <a:prstGeom prst="rect">
            <a:avLst/>
          </a:prstGeom>
          <a:noFill/>
        </p:spPr>
      </p:pic>
      <p:pic>
        <p:nvPicPr>
          <p:cNvPr id="2053" name="Picture 5" descr="C:\Users\Meryem\Desktop\Bereich Erasmus+\A Cild is a World\Bilder 2. Jahr\IMG_16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93162" y="4015950"/>
            <a:ext cx="2391339" cy="1793504"/>
          </a:xfrm>
          <a:prstGeom prst="rect">
            <a:avLst/>
          </a:prstGeom>
          <a:noFill/>
        </p:spPr>
      </p:pic>
      <p:pic>
        <p:nvPicPr>
          <p:cNvPr id="2054" name="Picture 6" descr="C:\Users\Meryem\Desktop\Bereich Erasmus+\A Cild is a World\Bilder 2. Jahr\IMG_17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03775" y="3616905"/>
            <a:ext cx="3231432" cy="2423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ryem\Desktop\Bereich Erasmus+\A Cild is a World\Bilder 2. Jahr\IMG_17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76738" y="703582"/>
            <a:ext cx="3543467" cy="2657600"/>
          </a:xfrm>
          <a:prstGeom prst="rect">
            <a:avLst/>
          </a:prstGeom>
          <a:noFill/>
        </p:spPr>
      </p:pic>
      <p:pic>
        <p:nvPicPr>
          <p:cNvPr id="3075" name="Picture 3" descr="C:\Users\Meryem\Desktop\Bereich Erasmus+\A Cild is a World\Bilder 2. Jahr\IMG_17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52395" y="1268760"/>
            <a:ext cx="4791605" cy="3593704"/>
          </a:xfrm>
          <a:prstGeom prst="rect">
            <a:avLst/>
          </a:prstGeom>
          <a:noFill/>
        </p:spPr>
      </p:pic>
      <p:pic>
        <p:nvPicPr>
          <p:cNvPr id="3076" name="Picture 4" descr="C:\Users\Meryem\Desktop\Bereich Erasmus+\A Cild is a World\Bilder 2. Jahr\IMG_17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16957" y="3540231"/>
            <a:ext cx="3556588" cy="307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ryem\Desktop\Bereich Erasmus+\A Cild is a World\Bilder 2. Jahr\IMG_25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67890" y="1139559"/>
            <a:ext cx="1405741" cy="1054306"/>
          </a:xfrm>
          <a:prstGeom prst="rect">
            <a:avLst/>
          </a:prstGeom>
          <a:noFill/>
        </p:spPr>
      </p:pic>
      <p:pic>
        <p:nvPicPr>
          <p:cNvPr id="4099" name="Picture 3" descr="C:\Users\Meryem\Desktop\Bereich Erasmus+\A Cild is a World\Bilder 2. Jahr\IMG_25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44299" y="2744333"/>
            <a:ext cx="3499825" cy="3284984"/>
          </a:xfrm>
          <a:prstGeom prst="rect">
            <a:avLst/>
          </a:prstGeom>
          <a:noFill/>
        </p:spPr>
      </p:pic>
      <p:pic>
        <p:nvPicPr>
          <p:cNvPr id="4100" name="Picture 4" descr="C:\Users\Meryem\Desktop\Bereich Erasmus+\A Cild is a World\Bilder 2. Jahr\IMG_25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49582" y="1955274"/>
            <a:ext cx="4339985" cy="3254989"/>
          </a:xfrm>
          <a:prstGeom prst="rect">
            <a:avLst/>
          </a:prstGeom>
          <a:noFill/>
        </p:spPr>
      </p:pic>
      <p:pic>
        <p:nvPicPr>
          <p:cNvPr id="4101" name="Picture 5" descr="C:\Users\Meryem\Desktop\Bereich Erasmus+\A Cild is a World\Bilder 2. Jahr\IMG_25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2583360" cy="1937520"/>
          </a:xfrm>
          <a:prstGeom prst="rect">
            <a:avLst/>
          </a:prstGeom>
          <a:noFill/>
        </p:spPr>
      </p:pic>
      <p:pic>
        <p:nvPicPr>
          <p:cNvPr id="4102" name="Picture 6" descr="C:\Users\Meryem\Desktop\Bereich Erasmus+\A Cild is a World\Bilder 2. Jahr\IMG_25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0" y="3161656"/>
            <a:ext cx="2267744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eryem\Desktop\Bereich Erasmus+\A Cild is a World\Bilder 2. Jahr\IMG_26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87657" y="608012"/>
            <a:ext cx="6240693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Winner – Poem Challenge</a:t>
            </a:r>
          </a:p>
        </p:txBody>
      </p:sp>
      <p:pic>
        <p:nvPicPr>
          <p:cNvPr id="5122" name="Picture 2" descr="C:\Users\Meryem\Desktop\Bereich Erasmus+\A Cild is a World\Bilder 2. Jahr\IMG_25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047856" cy="5285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Cinema</a:t>
            </a:r>
          </a:p>
        </p:txBody>
      </p:sp>
      <p:pic>
        <p:nvPicPr>
          <p:cNvPr id="6146" name="Picture 2" descr="C:\Users\Meryem\Desktop\Bereich Erasmus+\A Cild is a World\Bilder 2. Jahr\IMG_25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72074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>
                <a:latin typeface="Algerian" pitchFamily="82" charset="0"/>
              </a:rPr>
              <a:t>Erasmus </a:t>
            </a:r>
            <a:r>
              <a:rPr lang="de-DE" sz="3600" b="1" dirty="0" err="1">
                <a:latin typeface="Algerian" pitchFamily="82" charset="0"/>
              </a:rPr>
              <a:t>seminar</a:t>
            </a:r>
            <a:r>
              <a:rPr lang="de-DE" sz="3600" b="1" dirty="0">
                <a:latin typeface="Algerian" pitchFamily="82" charset="0"/>
              </a:rPr>
              <a:t> </a:t>
            </a:r>
            <a:r>
              <a:rPr lang="de-DE" sz="3600" b="1" dirty="0" err="1">
                <a:latin typeface="Algerian" pitchFamily="82" charset="0"/>
              </a:rPr>
              <a:t>at</a:t>
            </a:r>
            <a:r>
              <a:rPr lang="de-DE" sz="3600" b="1" dirty="0">
                <a:latin typeface="Algerian" pitchFamily="82" charset="0"/>
              </a:rPr>
              <a:t> </a:t>
            </a:r>
            <a:br>
              <a:rPr lang="de-DE" sz="3600" b="1" dirty="0">
                <a:latin typeface="Algerian" pitchFamily="82" charset="0"/>
              </a:rPr>
            </a:br>
            <a:r>
              <a:rPr lang="de-DE" sz="3600" b="1" dirty="0">
                <a:latin typeface="Algerian" pitchFamily="82" charset="0"/>
              </a:rPr>
              <a:t>Leonardo da Vinci Gesamtschule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0723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28438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eryem\Desktop\Bereich Erasmus+\A Cild is a World\Bilder 2. Jahr\IMG_25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936438" cy="2952328"/>
          </a:xfrm>
          <a:prstGeom prst="rect">
            <a:avLst/>
          </a:prstGeom>
          <a:noFill/>
        </p:spPr>
      </p:pic>
      <p:pic>
        <p:nvPicPr>
          <p:cNvPr id="7172" name="Picture 4" descr="C:\Users\Meryem\Desktop\Bereich Erasmus+\A Cild is a World\Bilder 2. Jahr\IMG_25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3212976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Chess</a:t>
            </a:r>
            <a:r>
              <a:rPr lang="de-DE" dirty="0"/>
              <a:t> - Challenge</a:t>
            </a:r>
          </a:p>
        </p:txBody>
      </p:sp>
      <p:pic>
        <p:nvPicPr>
          <p:cNvPr id="8194" name="Picture 2" descr="C:\Users\Meryem\Desktop\Bereich Erasmus+\A Cild is a World\Bilder 2. Jahr\IMG_26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3240360" cy="2430270"/>
          </a:xfrm>
          <a:prstGeom prst="rect">
            <a:avLst/>
          </a:prstGeom>
          <a:noFill/>
        </p:spPr>
      </p:pic>
      <p:pic>
        <p:nvPicPr>
          <p:cNvPr id="8195" name="Picture 3" descr="C:\Users\Meryem\Desktop\Bereich Erasmus+\A Cild is a World\Bilder 2. Jahr\IMG_26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07563" y="1412776"/>
            <a:ext cx="3936437" cy="2952328"/>
          </a:xfrm>
          <a:prstGeom prst="rect">
            <a:avLst/>
          </a:prstGeom>
          <a:noFill/>
        </p:spPr>
      </p:pic>
      <p:pic>
        <p:nvPicPr>
          <p:cNvPr id="8196" name="Picture 4" descr="C:\Users\Meryem\Desktop\Bereich Erasmus+\A Cild is a World\Bilder 2. Jahr\IMG_26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255435" cy="2441576"/>
          </a:xfrm>
          <a:prstGeom prst="rect">
            <a:avLst/>
          </a:prstGeom>
          <a:noFill/>
        </p:spPr>
      </p:pic>
      <p:pic>
        <p:nvPicPr>
          <p:cNvPr id="8197" name="Picture 5" descr="C:\Users\Meryem\Desktop\Bereich Erasmus+\A Cild is a World\Bilder 2. Jahr\IMG_26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497052"/>
            <a:ext cx="3147931" cy="2360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Winner – </a:t>
            </a:r>
            <a:r>
              <a:rPr lang="de-DE" dirty="0" err="1"/>
              <a:t>Chess</a:t>
            </a:r>
            <a:r>
              <a:rPr lang="de-DE" dirty="0"/>
              <a:t> </a:t>
            </a:r>
          </a:p>
        </p:txBody>
      </p:sp>
      <p:pic>
        <p:nvPicPr>
          <p:cNvPr id="9218" name="Picture 2" descr="C:\Users\Meryem\Desktop\Bereich Erasmus+\A Cild is a World\Bilder 2. Jahr\IMG_26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808312" cy="2106234"/>
          </a:xfrm>
          <a:prstGeom prst="rect">
            <a:avLst/>
          </a:prstGeom>
          <a:noFill/>
        </p:spPr>
      </p:pic>
      <p:pic>
        <p:nvPicPr>
          <p:cNvPr id="9219" name="Picture 3" descr="C:\Users\Meryem\Desktop\Bereich Erasmus+\A Cild is a World\Bilder 2. Jahr\IMG_26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51765" y="2114856"/>
            <a:ext cx="3888433" cy="291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–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–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endParaRPr lang="de-DE" dirty="0"/>
          </a:p>
        </p:txBody>
      </p:sp>
      <p:pic>
        <p:nvPicPr>
          <p:cNvPr id="10242" name="Picture 2" descr="C:\Users\Meryem\Desktop\Bereich Erasmus+\A Cild is a World\Bilder 2. Jahr\IMG_25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704523" cy="3528392"/>
          </a:xfrm>
          <a:prstGeom prst="rect">
            <a:avLst/>
          </a:prstGeom>
          <a:noFill/>
        </p:spPr>
      </p:pic>
      <p:pic>
        <p:nvPicPr>
          <p:cNvPr id="10243" name="Picture 3" descr="C:\Users\Meryem\Desktop\Bereich Erasmus+\A Cild is a World\Bilder 2. Jahr\IMG_25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971600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ryem\Desktop\Bereich Erasmus+\A Cild is a World\Bilder 2. Jahr\IMG_25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2232248" cy="1674186"/>
          </a:xfrm>
          <a:prstGeom prst="rect">
            <a:avLst/>
          </a:prstGeom>
          <a:noFill/>
        </p:spPr>
      </p:pic>
      <p:pic>
        <p:nvPicPr>
          <p:cNvPr id="11267" name="Picture 3" descr="C:\Users\Meryem\Desktop\Bereich Erasmus+\A Cild is a World\Bilder 2. Jahr\IMG_25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3072341" cy="2304256"/>
          </a:xfrm>
          <a:prstGeom prst="rect">
            <a:avLst/>
          </a:prstGeom>
          <a:noFill/>
        </p:spPr>
      </p:pic>
      <p:pic>
        <p:nvPicPr>
          <p:cNvPr id="11268" name="Picture 4" descr="C:\Users\Meryem\Desktop\Bereich Erasmus+\A Cild is a World\Bilder 2. Jahr\IMG_25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499992" cy="3374994"/>
          </a:xfrm>
          <a:prstGeom prst="rect">
            <a:avLst/>
          </a:prstGeom>
          <a:noFill/>
        </p:spPr>
      </p:pic>
      <p:pic>
        <p:nvPicPr>
          <p:cNvPr id="11269" name="Picture 5" descr="C:\Users\Meryem\Desktop\Bereich Erasmus+\A Cild is a World\Bilder 2. Jahr\IMG_25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2799383" cy="2099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ryem\Desktop\Bereich Erasmus+\A Cild is a World\Bilder 2. Jahr\IMG_26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53988" y="653987"/>
            <a:ext cx="5231905" cy="3923928"/>
          </a:xfrm>
          <a:prstGeom prst="rect">
            <a:avLst/>
          </a:prstGeom>
          <a:noFill/>
        </p:spPr>
      </p:pic>
      <p:pic>
        <p:nvPicPr>
          <p:cNvPr id="12291" name="Picture 3" descr="C:\Users\Meryem\Desktop\Bereich Erasmus+\A Cild is a World\Bilder 2. Jahr\IMG_26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74359" y="895663"/>
            <a:ext cx="7165304" cy="5373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ryem\Desktop\Bereich Erasmus+\A Cild is a World\Bilder 2. Jahr\IMG_26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9531" cy="3089648"/>
          </a:xfrm>
          <a:prstGeom prst="rect">
            <a:avLst/>
          </a:prstGeom>
          <a:noFill/>
        </p:spPr>
      </p:pic>
      <p:pic>
        <p:nvPicPr>
          <p:cNvPr id="13315" name="Picture 3" descr="C:\Users\Meryem\Desktop\Bereich Erasmus+\A Cild is a World\Bilder 2. Jahr\IMG_26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2939819" cy="2204864"/>
          </a:xfrm>
          <a:prstGeom prst="rect">
            <a:avLst/>
          </a:prstGeom>
          <a:noFill/>
        </p:spPr>
      </p:pic>
      <p:pic>
        <p:nvPicPr>
          <p:cNvPr id="13316" name="Picture 4" descr="C:\Users\Meryem\Desktop\Bereich Erasmus+\A Cild is a World\Bilder 2. Jahr\IMG_26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843808" y="2942184"/>
            <a:ext cx="5221088" cy="3915816"/>
          </a:xfrm>
          <a:prstGeom prst="rect">
            <a:avLst/>
          </a:prstGeom>
          <a:noFill/>
        </p:spPr>
      </p:pic>
      <p:pic>
        <p:nvPicPr>
          <p:cNvPr id="5" name="Picture 2" descr="C:\Users\Meryem\Desktop\Bereich Erasmus+\A Cild is a World\Bilder 2. Jahr\IMG_266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48934" y="3715463"/>
            <a:ext cx="3591471" cy="2693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Meryem\Desktop\Bereich Erasmus+\A Cild is a World\Bilder 2. Jahr\IMG_26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164288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ryem\Desktop\Bereich Erasmus+\A Cild is a World\Bilder 2. Jahr\IMG_26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2377280" cy="1782960"/>
          </a:xfrm>
          <a:prstGeom prst="rect">
            <a:avLst/>
          </a:prstGeom>
          <a:noFill/>
        </p:spPr>
      </p:pic>
      <p:pic>
        <p:nvPicPr>
          <p:cNvPr id="15363" name="Picture 3" descr="C:\Users\Meryem\Desktop\Bereich Erasmus+\A Cild is a World\Bilder 2. Jahr\IMG_26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4074" y="0"/>
            <a:ext cx="3899925" cy="2924944"/>
          </a:xfrm>
          <a:prstGeom prst="rect">
            <a:avLst/>
          </a:prstGeom>
          <a:noFill/>
        </p:spPr>
      </p:pic>
      <p:pic>
        <p:nvPicPr>
          <p:cNvPr id="15364" name="Picture 4" descr="C:\Users\Meryem\Desktop\Bereich Erasmus+\A Cild is a World\Bilder 2. Jahr\IMG_26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510898"/>
            <a:ext cx="5796136" cy="4347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ryem\Desktop\Bereich Erasmus+\A Cild is a World\Bilder 2. Jahr\IMG_26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2000" cy="2829000"/>
          </a:xfrm>
          <a:prstGeom prst="rect">
            <a:avLst/>
          </a:prstGeom>
          <a:noFill/>
        </p:spPr>
      </p:pic>
      <p:pic>
        <p:nvPicPr>
          <p:cNvPr id="16387" name="Picture 3" descr="C:\Users\Meryem\Desktop\Bereich Erasmus+\A Cild is a World\Bilder 2. Jahr\IMG_26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965" y="0"/>
            <a:ext cx="4741035" cy="3555776"/>
          </a:xfrm>
          <a:prstGeom prst="rect">
            <a:avLst/>
          </a:prstGeom>
          <a:noFill/>
        </p:spPr>
      </p:pic>
      <p:pic>
        <p:nvPicPr>
          <p:cNvPr id="16388" name="Picture 4" descr="C:\Users\Meryem\Desktop\Bereich Erasmus+\A Cild is a World\Bilder 2. Jahr\IMG_26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936437" cy="2952328"/>
          </a:xfrm>
          <a:prstGeom prst="rect">
            <a:avLst/>
          </a:prstGeom>
          <a:noFill/>
        </p:spPr>
      </p:pic>
      <p:pic>
        <p:nvPicPr>
          <p:cNvPr id="16389" name="Picture 5" descr="C:\Users\Meryem\Desktop\Bereich Erasmus+\A Cild is a World\Bilder 2. Jahr\IMG_26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733022" y="3691913"/>
            <a:ext cx="2103307" cy="1577480"/>
          </a:xfrm>
          <a:prstGeom prst="rect">
            <a:avLst/>
          </a:prstGeom>
          <a:noFill/>
        </p:spPr>
      </p:pic>
      <p:pic>
        <p:nvPicPr>
          <p:cNvPr id="16390" name="Picture 6" descr="C:\Users\Meryem\Desktop\Bereich Erasmus+\A Cild is a World\Bilder 2. Jahr\IMG_268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655368" cy="1991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>
                <a:latin typeface="Algerian" pitchFamily="82" charset="0"/>
              </a:rPr>
              <a:t>2016 – 2017 </a:t>
            </a:r>
            <a:br>
              <a:rPr lang="de-DE" b="1" u="sng" dirty="0">
                <a:latin typeface="Algerian" pitchFamily="82" charset="0"/>
              </a:rPr>
            </a:br>
            <a:r>
              <a:rPr lang="de-DE" b="1" u="sng" dirty="0">
                <a:latin typeface="Algerian" pitchFamily="82" charset="0"/>
              </a:rPr>
              <a:t>Erasmus – Corner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18430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212845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520280" cy="33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>
                <a:latin typeface="Algerian" pitchFamily="82" charset="0"/>
              </a:rPr>
              <a:t>News </a:t>
            </a:r>
            <a:r>
              <a:rPr lang="de-DE" sz="3600" b="1" dirty="0" err="1">
                <a:latin typeface="Algerian" pitchFamily="82" charset="0"/>
              </a:rPr>
              <a:t>at</a:t>
            </a:r>
            <a:r>
              <a:rPr lang="de-DE" sz="3600" b="1" dirty="0">
                <a:latin typeface="Algerian" pitchFamily="82" charset="0"/>
              </a:rPr>
              <a:t> </a:t>
            </a:r>
            <a:br>
              <a:rPr lang="de-DE" sz="3600" b="1" dirty="0">
                <a:latin typeface="Algerian" pitchFamily="82" charset="0"/>
              </a:rPr>
            </a:br>
            <a:r>
              <a:rPr lang="de-DE" sz="3600" b="1" dirty="0">
                <a:latin typeface="Algerian" pitchFamily="82" charset="0"/>
              </a:rPr>
              <a:t>Leonardo da Vinci Gesamtschule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0162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672408" cy="312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203187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Evaluation – Romania Meeting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192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Algerian" pitchFamily="82" charset="0"/>
              </a:rPr>
              <a:t>Präsentations</a:t>
            </a:r>
            <a:endParaRPr lang="de-DE" b="1" dirty="0">
              <a:latin typeface="Algerian" pitchFamily="82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003" y="1554163"/>
            <a:ext cx="842039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Newspaper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24"/>
          <a:stretch>
            <a:fillRect/>
          </a:stretch>
        </p:blipFill>
        <p:spPr bwMode="auto">
          <a:xfrm>
            <a:off x="755576" y="1916832"/>
            <a:ext cx="34563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99012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248472" cy="40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912804" cy="334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825552"/>
            <a:ext cx="363581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Films…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de-DE" dirty="0">
                <a:hlinkClick r:id="rId2"/>
              </a:rPr>
              <a:t>https://youtu.be/GeotjBr6DKw</a:t>
            </a:r>
            <a:r>
              <a:rPr lang="de-DE" dirty="0"/>
              <a:t> </a:t>
            </a:r>
          </a:p>
          <a:p>
            <a:pPr>
              <a:buNone/>
            </a:pP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 Romania Meeting</a:t>
            </a:r>
          </a:p>
          <a:p>
            <a:pPr>
              <a:buNone/>
            </a:pPr>
            <a:endParaRPr lang="de-DE" dirty="0">
              <a:sym typeface="Wingdings" pitchFamily="2" charset="2"/>
            </a:endParaRPr>
          </a:p>
          <a:p>
            <a:pPr>
              <a:buNone/>
            </a:pPr>
            <a:r>
              <a:rPr lang="de-DE" dirty="0">
                <a:hlinkClick r:id="rId3"/>
              </a:rPr>
              <a:t>https://youtu.be/3snEvUumnY4</a:t>
            </a:r>
            <a:endParaRPr lang="de-DE" dirty="0"/>
          </a:p>
          <a:p>
            <a:pPr>
              <a:buNone/>
            </a:pPr>
            <a:r>
              <a:rPr lang="de-DE" dirty="0">
                <a:sym typeface="Wingdings" pitchFamily="2" charset="2"/>
              </a:rPr>
              <a:t>  </a:t>
            </a:r>
            <a:r>
              <a:rPr lang="de-DE" dirty="0" err="1">
                <a:sym typeface="Wingdings" pitchFamily="2" charset="2"/>
              </a:rPr>
              <a:t>Latvia</a:t>
            </a:r>
            <a:r>
              <a:rPr lang="de-DE" dirty="0">
                <a:sym typeface="Wingdings" pitchFamily="2" charset="2"/>
              </a:rPr>
              <a:t> Meeting</a:t>
            </a:r>
          </a:p>
          <a:p>
            <a:pPr>
              <a:buNone/>
            </a:pPr>
            <a:endParaRPr lang="de-DE" dirty="0">
              <a:sym typeface="Wingdings" pitchFamily="2" charset="2"/>
            </a:endParaRPr>
          </a:p>
          <a:p>
            <a:pPr>
              <a:buNone/>
            </a:pPr>
            <a:r>
              <a:rPr lang="de-DE" dirty="0">
                <a:sym typeface="Wingdings" pitchFamily="2" charset="2"/>
                <a:hlinkClick r:id="rId4"/>
              </a:rPr>
              <a:t>https://www.youtube.com/watch?v=N2rg9nNFXms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de-DE" dirty="0">
                <a:sym typeface="Wingdings" pitchFamily="2" charset="2"/>
              </a:rPr>
              <a:t> Germany Meeting</a:t>
            </a:r>
            <a:endParaRPr lang="de-DE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HomePage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hlinkClick r:id="rId2"/>
              </a:rPr>
              <a:t>Link</a:t>
            </a:r>
            <a:r>
              <a:rPr lang="de-DE" sz="3600" dirty="0">
                <a:sym typeface="Wingdings" pitchFamily="2" charset="2"/>
                <a:hlinkClick r:id="rId2"/>
              </a:rPr>
              <a:t> </a:t>
            </a:r>
            <a:endParaRPr lang="de-DE" sz="3600" dirty="0">
              <a:hlinkClick r:id="rId2"/>
            </a:endParaRPr>
          </a:p>
          <a:p>
            <a:endParaRPr lang="de-DE" sz="3600" dirty="0">
              <a:hlinkClick r:id="rId2"/>
            </a:endParaRPr>
          </a:p>
          <a:p>
            <a:r>
              <a:rPr lang="de-DE" sz="3600" dirty="0">
                <a:hlinkClick r:id="rId2"/>
              </a:rPr>
              <a:t>https://achildisaworld.wordpress.com/</a:t>
            </a:r>
            <a:r>
              <a:rPr lang="de-DE" sz="3600" dirty="0"/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Homepage </a:t>
            </a: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2342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Evaluation </a:t>
            </a:r>
            <a:r>
              <a:rPr lang="de-DE" b="1" dirty="0" err="1">
                <a:latin typeface="Algerian" pitchFamily="82" charset="0"/>
              </a:rPr>
              <a:t>of</a:t>
            </a:r>
            <a:r>
              <a:rPr lang="de-DE" b="1" dirty="0">
                <a:latin typeface="Algerian" pitchFamily="82" charset="0"/>
              </a:rPr>
              <a:t> Erasmus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9685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414654" cy="233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Poland</a:t>
            </a:r>
            <a:r>
              <a:rPr lang="de-DE" dirty="0"/>
              <a:t> Meeting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789" y="1244545"/>
            <a:ext cx="5760639" cy="547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87420"/>
            <a:ext cx="5760639" cy="547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Algerian" pitchFamily="82" charset="0"/>
              </a:rPr>
              <a:t>Erasmus – Corner </a:t>
            </a:r>
            <a:endParaRPr lang="de-D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181690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664296" cy="35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64629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MG_2861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7409424" cy="5557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84042"/>
            <a:ext cx="5760640" cy="638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256584" cy="459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7" y="4026053"/>
            <a:ext cx="3707903" cy="28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1115616" y="47667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Turkey-Meeting  May </a:t>
            </a:r>
            <a:r>
              <a:rPr lang="de-DE" sz="2400" b="1" dirty="0"/>
              <a:t>2018</a:t>
            </a:r>
            <a:r>
              <a:rPr lang="de-DE" sz="2400" dirty="0"/>
              <a:t>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Aims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Project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683568" y="1628795"/>
          <a:ext cx="7560840" cy="4248475"/>
        </p:xfrm>
        <a:graphic>
          <a:graphicData uri="http://schemas.openxmlformats.org/drawingml/2006/table">
            <a:tbl>
              <a:tblPr/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making new friends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developing social skills – learing how to communicate 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getting to know new things 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getting to know your closest invironment and cultural heritage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gaining self-confidence/ accepting yourself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improving your skills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finding hobbes and interests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getting to know how to deal with your problems or finding a person to talk with (teacher)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gaining responsibility for your own life 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being a better student ( getting help with education problems)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latin typeface="Times New Roman"/>
                          <a:ea typeface="Calibri"/>
                          <a:cs typeface="Times New Roman"/>
                        </a:rPr>
                        <a:t>improving language skills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Project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827584" y="1556796"/>
          <a:ext cx="7128792" cy="4464492"/>
        </p:xfrm>
        <a:graphic>
          <a:graphicData uri="http://schemas.openxmlformats.org/drawingml/2006/table">
            <a:tbl>
              <a:tblPr/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Preparing posters and information about the project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Taking tests about feelings prepared by my teacher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Taking with my teachers or other people ( social workers) about my feelings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Going to the cinema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Taking part in cultural trips and picnics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Going to other trips and workshops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Going to the theatre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Doing drama and theatre activities in company with coordinating teacher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Taking part in sports activities (chess, table tennis tournament)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Taking part in different competition ( e.g. singing, poety contest )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Calibri"/>
                          <a:cs typeface="Times New Roman"/>
                        </a:rPr>
                        <a:t>Preparing the school garden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latin typeface="Times New Roman"/>
                          <a:ea typeface="Calibri"/>
                          <a:cs typeface="Times New Roman"/>
                        </a:rPr>
                        <a:t>Playing regional games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8" marR="6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like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1036712"/>
          </a:xfrm>
        </p:spPr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		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964704"/>
          </a:xfrm>
        </p:spPr>
        <p:txBody>
          <a:bodyPr/>
          <a:lstStyle/>
          <a:p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439816" y="2636912"/>
          <a:ext cx="470418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/>
          <p:nvPr/>
        </p:nvGraphicFramePr>
        <p:xfrm>
          <a:off x="0" y="2636912"/>
          <a:ext cx="47041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friends</a:t>
            </a:r>
            <a:r>
              <a:rPr lang="de-DE" dirty="0"/>
              <a:t> </a:t>
            </a: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Erasmus </a:t>
            </a:r>
            <a:r>
              <a:rPr lang="de-DE" dirty="0" err="1"/>
              <a:t>project</a:t>
            </a:r>
            <a:r>
              <a:rPr lang="de-DE" dirty="0"/>
              <a:t>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1036712"/>
          </a:xfrm>
        </p:spPr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		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964704"/>
          </a:xfrm>
        </p:spPr>
        <p:txBody>
          <a:bodyPr/>
          <a:lstStyle/>
          <a:p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439816" y="2636912"/>
          <a:ext cx="470418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/>
          <p:nvPr/>
        </p:nvGraphicFramePr>
        <p:xfrm>
          <a:off x="0" y="2636912"/>
          <a:ext cx="47041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like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in Erasmus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1036712"/>
          </a:xfrm>
        </p:spPr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		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964704"/>
          </a:xfrm>
        </p:spPr>
        <p:txBody>
          <a:bodyPr/>
          <a:lstStyle/>
          <a:p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439816" y="2636912"/>
          <a:ext cx="470418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/>
          <p:nvPr/>
        </p:nvGraphicFramePr>
        <p:xfrm>
          <a:off x="0" y="2636912"/>
          <a:ext cx="47041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Algerian" pitchFamily="82" charset="0"/>
              </a:rPr>
              <a:t>Erasmus – Corner 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1985268" cy="264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292762"/>
            <a:ext cx="4032448" cy="53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Corner </a:t>
            </a:r>
            <a:r>
              <a:rPr lang="de-DE" b="1" dirty="0" err="1">
                <a:latin typeface="Algerian" pitchFamily="82" charset="0"/>
              </a:rPr>
              <a:t>from</a:t>
            </a:r>
            <a:r>
              <a:rPr lang="de-DE" b="1" dirty="0">
                <a:latin typeface="Algerian" pitchFamily="82" charset="0"/>
              </a:rPr>
              <a:t> </a:t>
            </a:r>
            <a:r>
              <a:rPr lang="de-DE" b="1" dirty="0" err="1">
                <a:latin typeface="Algerian" pitchFamily="82" charset="0"/>
              </a:rPr>
              <a:t>our</a:t>
            </a:r>
            <a:r>
              <a:rPr lang="de-DE" b="1" dirty="0">
                <a:latin typeface="Algerian" pitchFamily="82" charset="0"/>
              </a:rPr>
              <a:t> Partner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951070" cy="222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643419" cy="254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5878795" cy="224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lgerian" pitchFamily="82" charset="0"/>
              </a:rPr>
              <a:t>Logo - </a:t>
            </a:r>
            <a:r>
              <a:rPr lang="de-DE" b="1" dirty="0" err="1">
                <a:latin typeface="Algerian" pitchFamily="82" charset="0"/>
              </a:rPr>
              <a:t>challenge</a:t>
            </a:r>
            <a:endParaRPr lang="de-DE" b="1" dirty="0">
              <a:latin typeface="Algerian" pitchFamily="82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2952328" cy="265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628799"/>
            <a:ext cx="2304256" cy="379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410</Words>
  <Application>Microsoft Office PowerPoint</Application>
  <PresentationFormat>Bildschirmpräsentation (4:3)</PresentationFormat>
  <Paragraphs>94</Paragraphs>
  <Slides>67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67</vt:i4>
      </vt:variant>
    </vt:vector>
  </HeadingPairs>
  <TitlesOfParts>
    <vt:vector size="75" baseType="lpstr">
      <vt:lpstr>Algerian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Metis</vt:lpstr>
      <vt:lpstr>A child is a world </vt:lpstr>
      <vt:lpstr>Erasmus Group at  Leonardo da Vinci Gesamtschule  </vt:lpstr>
      <vt:lpstr>Erasmus Group at  Leonardo da Vinci Gesamtschule </vt:lpstr>
      <vt:lpstr>Erasmus seminar at  Leonardo da Vinci Gesamtschule </vt:lpstr>
      <vt:lpstr>2016 – 2017  Erasmus – Corner </vt:lpstr>
      <vt:lpstr>Erasmus – Corner </vt:lpstr>
      <vt:lpstr>Erasmus – Corner </vt:lpstr>
      <vt:lpstr>Corner from our Partner</vt:lpstr>
      <vt:lpstr>Logo - challenge</vt:lpstr>
      <vt:lpstr>Logo – Eda Sezgin (7a) </vt:lpstr>
      <vt:lpstr>Questionnaires</vt:lpstr>
      <vt:lpstr>Christmas-cards</vt:lpstr>
      <vt:lpstr>Cinema at Leonardo da Vinci Gesamtschule </vt:lpstr>
      <vt:lpstr>Cinema  in Hückelhoven</vt:lpstr>
      <vt:lpstr>Cinema  in Hückelhoven</vt:lpstr>
      <vt:lpstr>Cinema  in Hückelhoven</vt:lpstr>
      <vt:lpstr>Cinema  in Hückelhoven</vt:lpstr>
      <vt:lpstr>Chess - Tournament</vt:lpstr>
      <vt:lpstr>Chess – Tournament </vt:lpstr>
      <vt:lpstr>Chess – Tournament </vt:lpstr>
      <vt:lpstr>Tennis – Tournament </vt:lpstr>
      <vt:lpstr>Tennis – Tournament </vt:lpstr>
      <vt:lpstr>Tennis – Tournament </vt:lpstr>
      <vt:lpstr>Poems</vt:lpstr>
      <vt:lpstr>Poems</vt:lpstr>
      <vt:lpstr>Poems</vt:lpstr>
      <vt:lpstr>Poems</vt:lpstr>
      <vt:lpstr>Growing Flowers</vt:lpstr>
      <vt:lpstr>Growing Flowers</vt:lpstr>
      <vt:lpstr>Growing Flowers</vt:lpstr>
      <vt:lpstr>Growing Flowers</vt:lpstr>
      <vt:lpstr>Other activities  playground, boating, ice, park…</vt:lpstr>
      <vt:lpstr>2017-2018</vt:lpstr>
      <vt:lpstr>PowerPoint-Präsentation</vt:lpstr>
      <vt:lpstr>PowerPoint-Präsentation</vt:lpstr>
      <vt:lpstr>PowerPoint-Präsentation</vt:lpstr>
      <vt:lpstr>PowerPoint-Präsentation</vt:lpstr>
      <vt:lpstr>Winner – Poem Challenge</vt:lpstr>
      <vt:lpstr>Cinema</vt:lpstr>
      <vt:lpstr>PowerPoint-Präsentation</vt:lpstr>
      <vt:lpstr>Chess - Challenge</vt:lpstr>
      <vt:lpstr>Winner – Chess </vt:lpstr>
      <vt:lpstr> Activities – be together – work together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News at  Leonardo da Vinci Gesamtschule </vt:lpstr>
      <vt:lpstr>Evaluation – Romania Meeting</vt:lpstr>
      <vt:lpstr>Präsentations</vt:lpstr>
      <vt:lpstr>Newspaper </vt:lpstr>
      <vt:lpstr>PowerPoint-Präsentation</vt:lpstr>
      <vt:lpstr>Films…</vt:lpstr>
      <vt:lpstr>HomePage </vt:lpstr>
      <vt:lpstr>Homepage </vt:lpstr>
      <vt:lpstr>Evaluation of Erasmus</vt:lpstr>
      <vt:lpstr>Poland Meeting</vt:lpstr>
      <vt:lpstr>PowerPoint-Präsentation</vt:lpstr>
      <vt:lpstr>PowerPoint-Präsentation</vt:lpstr>
      <vt:lpstr>PowerPoint-Präsentation</vt:lpstr>
      <vt:lpstr>Aims of our Project</vt:lpstr>
      <vt:lpstr>Activities of our Project</vt:lpstr>
      <vt:lpstr>Do you like taking part in the project?</vt:lpstr>
      <vt:lpstr>Do you have any new friends thank to Erasmus project? </vt:lpstr>
      <vt:lpstr>Would you like to take part in Erasmus project next year?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child is a world</dc:title>
  <dc:creator>Meryem Cicek</dc:creator>
  <cp:lastModifiedBy>Stephanie Meisen</cp:lastModifiedBy>
  <cp:revision>43</cp:revision>
  <dcterms:created xsi:type="dcterms:W3CDTF">2017-06-06T19:15:28Z</dcterms:created>
  <dcterms:modified xsi:type="dcterms:W3CDTF">2018-09-20T19:55:16Z</dcterms:modified>
</cp:coreProperties>
</file>